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56284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08369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54177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6138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213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3773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41857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8626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69249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38192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8170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0FE579-6C1B-44B7-A164-DF6C4D415A56}" type="datetimeFigureOut">
              <a:rPr lang="nl-NL" smtClean="0"/>
              <a:t>31-5-2017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1C711-A8D3-4081-8561-D58655BB3B2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512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oogle.nl/url?sa=i&amp;rct=j&amp;q=&amp;esrc=s&amp;source=images&amp;cd=&amp;cad=rja&amp;uact=8&amp;ved=0ahUKEwiY__-Bq47PAhUE0RQKHV4oAHIQjRwIBw&amp;url=http://www.egemin-automation.com/nl/automation/logistieke-automatisering_ha-oplossingen_vloerkettingbanen_etow-industrieen/veilingen-etow&amp;psig=AFQjCNGK58cTFEwgEwS53eKbRONusP4I4g&amp;ust=1473924557691159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2639036" y="5584370"/>
            <a:ext cx="4610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rgbClr val="FF0000"/>
                </a:solidFill>
              </a:rPr>
              <a:t>verkoopkanalen</a:t>
            </a:r>
            <a:endParaRPr lang="nl-NL" sz="3600" dirty="0">
              <a:solidFill>
                <a:srgbClr val="FF0000"/>
              </a:solidFill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9037" y="1164772"/>
            <a:ext cx="7923101" cy="4016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077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 descr="Afbeeldingsresultaat voor groenteveiling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571" y="1132114"/>
            <a:ext cx="7402285" cy="380999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kstvak 2"/>
          <p:cNvSpPr txBox="1"/>
          <p:nvPr/>
        </p:nvSpPr>
        <p:spPr>
          <a:xfrm>
            <a:off x="2906486" y="5747657"/>
            <a:ext cx="2775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veiling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7472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876300"/>
            <a:ext cx="7620000" cy="51054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2481943" y="6106884"/>
            <a:ext cx="2993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groothandel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520201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8629" y="168275"/>
            <a:ext cx="4386942" cy="3058886"/>
          </a:xfrm>
          <a:prstGeom prst="rect">
            <a:avLst/>
          </a:prstGeom>
        </p:spPr>
      </p:pic>
      <p:sp>
        <p:nvSpPr>
          <p:cNvPr id="3" name="AutoShape 2" descr="Afbeeldingsresultaat voor action winkel"/>
          <p:cNvSpPr>
            <a:spLocks noChangeAspect="1" noChangeArrowheads="1"/>
          </p:cNvSpPr>
          <p:nvPr/>
        </p:nvSpPr>
        <p:spPr bwMode="auto">
          <a:xfrm>
            <a:off x="-3175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080" y="293914"/>
            <a:ext cx="4496054" cy="278739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541" y="3227161"/>
            <a:ext cx="4125687" cy="3459684"/>
          </a:xfrm>
          <a:prstGeom prst="rect">
            <a:avLst/>
          </a:prstGeom>
        </p:spPr>
      </p:pic>
      <p:sp>
        <p:nvSpPr>
          <p:cNvPr id="7" name="Tekstvak 6"/>
          <p:cNvSpPr txBox="1"/>
          <p:nvPr/>
        </p:nvSpPr>
        <p:spPr>
          <a:xfrm>
            <a:off x="1328057" y="4811485"/>
            <a:ext cx="29282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winkelketen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407316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485" y="476248"/>
            <a:ext cx="4582886" cy="4582886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1703613"/>
            <a:ext cx="5965370" cy="3355521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567543" y="5910943"/>
            <a:ext cx="40168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Web winkel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58112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3629" y="286656"/>
            <a:ext cx="6297386" cy="4198257"/>
          </a:xfrm>
          <a:prstGeom prst="rect">
            <a:avLst/>
          </a:prstGeom>
        </p:spPr>
      </p:pic>
      <p:sp>
        <p:nvSpPr>
          <p:cNvPr id="4" name="Tekstvak 3"/>
          <p:cNvSpPr txBox="1"/>
          <p:nvPr/>
        </p:nvSpPr>
        <p:spPr>
          <a:xfrm>
            <a:off x="1415143" y="4931228"/>
            <a:ext cx="39841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boerderijwinkel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219061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6166"/>
            <a:ext cx="10003971" cy="4689361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371600" y="5649686"/>
            <a:ext cx="39079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/>
              <a:t>markt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357020341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</Words>
  <Application>Microsoft Office PowerPoint</Application>
  <PresentationFormat>Breedbeeld</PresentationFormat>
  <Paragraphs>7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>Clusius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Mecheline Lips-Maas</dc:creator>
  <cp:lastModifiedBy>Mecheline Lips-Maas</cp:lastModifiedBy>
  <cp:revision>2</cp:revision>
  <dcterms:created xsi:type="dcterms:W3CDTF">2017-05-31T09:26:18Z</dcterms:created>
  <dcterms:modified xsi:type="dcterms:W3CDTF">2017-05-31T09:43:30Z</dcterms:modified>
</cp:coreProperties>
</file>